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93" d="100"/>
          <a:sy n="93" d="100"/>
        </p:scale>
        <p:origin x="10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8" Type="http://schemas.openxmlformats.org/officeDocument/2006/relationships/tableStyles" Target="tableStyles.xml" /><Relationship Id="rId47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46" Type="http://schemas.openxmlformats.org/officeDocument/2006/relationships/viewProps" Target="viewProps.xml" /><Relationship Id="rId45" Type="http://schemas.openxmlformats.org/officeDocument/2006/relationships/presProps" Target="presProps.xml" /></Relationships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jpg" />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St. Louis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Permits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Monthly</a:t>
            </a:r>
            <a:r>
              <a:rPr/>
              <a:t> </a:t>
            </a:r>
            <a:r>
              <a:rPr/>
              <a:t>Report:</a:t>
            </a:r>
            <a:r>
              <a:rPr/>
              <a:t> </a:t>
            </a:r>
            <a:r>
              <a:rPr/>
              <a:t>January</a:t>
            </a:r>
            <a:r>
              <a:rPr/>
              <a:t> </a:t>
            </a:r>
            <a:r>
              <a:rPr/>
              <a:t>2020</a:t>
            </a:r>
            <a:br/>
            <a:br/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(April</a:t>
            </a:r>
            <a:r>
              <a:rPr/>
              <a:t> </a:t>
            </a:r>
            <a:r>
              <a:rPr/>
              <a:t>06,</a:t>
            </a:r>
            <a:r>
              <a:rPr/>
              <a:t> </a:t>
            </a:r>
            <a:r>
              <a:rPr/>
              <a:t>2020)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cwe/cwe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81200" y="1600200"/>
            <a:ext cx="51943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cwe/cwe_co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6 building permits in DeBaliviere Place in January 2020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Address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DEL</a:t>
                      </a:r>
                      <a:r>
                        <a:rPr/>
                        <a:t> </a:t>
                      </a:r>
                      <a:r>
                        <a:rPr/>
                        <a:t>MONTE</a:t>
                      </a:r>
                      <a:r>
                        <a:rPr/>
                        <a:t> </a:t>
                      </a:r>
                      <a:r>
                        <a:rPr/>
                        <a:t>APARTMENTS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$8,000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5622</a:t>
                      </a:r>
                      <a:r>
                        <a:rPr/>
                        <a:t> </a:t>
                      </a:r>
                      <a:r>
                        <a:rPr/>
                        <a:t>DELMAR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WATERMAN-KINGSBURY</a:t>
                      </a:r>
                      <a:r>
                        <a:rPr/>
                        <a:t> </a:t>
                      </a:r>
                      <a:r>
                        <a:rPr/>
                        <a:t>CONDOMINIUM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5696</a:t>
                      </a:r>
                      <a:r>
                        <a:rPr/>
                        <a:t> </a:t>
                      </a:r>
                      <a:r>
                        <a:rPr/>
                        <a:t>KINGSBURY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CALHOUN,</a:t>
                      </a:r>
                      <a:r>
                        <a:rPr/>
                        <a:t> </a:t>
                      </a:r>
                      <a:r>
                        <a:rPr/>
                        <a:t>BARRY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  <a:r>
                        <a:rPr/>
                        <a:t> </a:t>
                      </a:r>
                      <a:r>
                        <a:rPr/>
                        <a:t>SHIRA</a:t>
                      </a:r>
                      <a:r>
                        <a:rPr/>
                        <a:t> </a:t>
                      </a:r>
                      <a:r>
                        <a:rPr/>
                        <a:t>SPETNER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$5,000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10</a:t>
                      </a:r>
                      <a:r>
                        <a:rPr/>
                        <a:t> </a:t>
                      </a:r>
                      <a:r>
                        <a:rPr/>
                        <a:t>WASHINGTON</a:t>
                      </a:r>
                      <a:r>
                        <a:rPr/>
                        <a:t> </a:t>
                      </a:r>
                      <a:r>
                        <a:rPr/>
                        <a:t>TER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REAL</a:t>
                      </a:r>
                      <a:r>
                        <a:rPr/>
                        <a:t> </a:t>
                      </a:r>
                      <a:r>
                        <a:rPr/>
                        <a:t>ESTATE</a:t>
                      </a:r>
                      <a:r>
                        <a:rPr/>
                        <a:t> </a:t>
                      </a:r>
                      <a:r>
                        <a:rPr/>
                        <a:t>INVESTOR</a:t>
                      </a:r>
                      <a:r>
                        <a:rPr/>
                        <a:t> </a:t>
                      </a:r>
                      <a:r>
                        <a:rPr/>
                        <a:t>WHOLESALE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5612-5624</a:t>
                      </a:r>
                      <a:r>
                        <a:rPr/>
                        <a:t> </a:t>
                      </a:r>
                      <a:r>
                        <a:rPr/>
                        <a:t>WATERMAN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REDIGER,</a:t>
                      </a:r>
                      <a:r>
                        <a:rPr/>
                        <a:t> </a:t>
                      </a:r>
                      <a:r>
                        <a:rPr/>
                        <a:t>DOUGLAS</a:t>
                      </a:r>
                      <a:r>
                        <a:rPr/>
                        <a:t> </a:t>
                      </a:r>
                      <a:r>
                        <a:rPr/>
                        <a:t>HTRS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$35,000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5373</a:t>
                      </a:r>
                      <a:r>
                        <a:rPr/>
                        <a:t> </a:t>
                      </a:r>
                      <a:r>
                        <a:rPr/>
                        <a:t>LINDELL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KILAMANJARO</a:t>
                      </a:r>
                      <a:r>
                        <a:rPr/>
                        <a:t> </a:t>
                      </a:r>
                      <a:r>
                        <a:rPr/>
                        <a:t>V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$18,000,000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5637</a:t>
                      </a:r>
                      <a:r>
                        <a:rPr/>
                        <a:t> </a:t>
                      </a:r>
                      <a:r>
                        <a:rPr/>
                        <a:t>PERSHING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Average</a:t>
                      </a:r>
                      <a:r>
                        <a:rPr/>
                        <a:t> </a:t>
                      </a: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Permit</a:t>
                      </a:r>
                      <a:r>
                        <a:rPr/>
                        <a:t> </a:t>
                      </a:r>
                      <a:r>
                        <a:rPr/>
                        <a:t>Count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$8,000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$3,608,000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5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dbplace/dbplace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79700" y="1600200"/>
            <a:ext cx="37973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dbplace/dbplace_co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8 building permits in Skinker DeBaliviere in January 2020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Address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WASHINGTON</a:t>
                      </a:r>
                      <a:r>
                        <a:rPr/>
                        <a:t> </a:t>
                      </a:r>
                      <a:r>
                        <a:rPr/>
                        <a:t>UNIVERSITY</a:t>
                      </a:r>
                      <a:r>
                        <a:rPr/>
                        <a:t> </a:t>
                      </a:r>
                      <a:r>
                        <a:rPr/>
                        <a:t>ART</a:t>
                      </a:r>
                      <a:r>
                        <a:rPr/>
                        <a:t> </a:t>
                      </a:r>
                      <a:r>
                        <a:rPr/>
                        <a:t>BUILDING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6220</a:t>
                      </a:r>
                      <a:r>
                        <a:rPr/>
                        <a:t> </a:t>
                      </a:r>
                      <a:r>
                        <a:rPr/>
                        <a:t>FOREST</a:t>
                      </a:r>
                      <a:r>
                        <a:rPr/>
                        <a:t> </a:t>
                      </a:r>
                      <a:r>
                        <a:rPr/>
                        <a:t>PARK</a:t>
                      </a:r>
                      <a:r>
                        <a:rPr/>
                        <a:t> </a:t>
                      </a:r>
                      <a:r>
                        <a:rPr/>
                        <a:t>PARKWAY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DEE,</a:t>
                      </a:r>
                      <a:r>
                        <a:rPr/>
                        <a:t> </a:t>
                      </a:r>
                      <a:r>
                        <a:rPr/>
                        <a:t>MICHAEL</a:t>
                      </a:r>
                      <a:r>
                        <a:rPr/>
                        <a:t> </a:t>
                      </a:r>
                      <a:r>
                        <a:rPr/>
                        <a:t>PATRICK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$76,500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6232</a:t>
                      </a:r>
                      <a:r>
                        <a:rPr/>
                        <a:t> </a:t>
                      </a:r>
                      <a:r>
                        <a:rPr/>
                        <a:t>MCPHERSON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HOFFMAN,</a:t>
                      </a:r>
                      <a:r>
                        <a:rPr/>
                        <a:t> </a:t>
                      </a:r>
                      <a:r>
                        <a:rPr/>
                        <a:t>CHERI</a:t>
                      </a:r>
                      <a:r>
                        <a:rPr/>
                        <a:t> </a:t>
                      </a:r>
                      <a:r>
                        <a:rPr/>
                        <a:t>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$27,000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6211</a:t>
                      </a:r>
                      <a:r>
                        <a:rPr/>
                        <a:t> </a:t>
                      </a:r>
                      <a:r>
                        <a:rPr/>
                        <a:t>WESTMINSTER</a:t>
                      </a:r>
                      <a:r>
                        <a:rPr/>
                        <a:t> </a:t>
                      </a:r>
                      <a:r>
                        <a:rPr/>
                        <a:t>PL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WELCH,</a:t>
                      </a:r>
                      <a:r>
                        <a:rPr/>
                        <a:t> </a:t>
                      </a:r>
                      <a:r>
                        <a:rPr/>
                        <a:t>MARGARET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  <a:r>
                        <a:rPr/>
                        <a:t> </a:t>
                      </a:r>
                      <a:r>
                        <a:rPr/>
                        <a:t>MARY</a:t>
                      </a:r>
                      <a:r>
                        <a:rPr/>
                        <a:t> </a:t>
                      </a:r>
                      <a:r>
                        <a:rPr/>
                        <a:t>LOU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$17,500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6189</a:t>
                      </a:r>
                      <a:r>
                        <a:rPr/>
                        <a:t> </a:t>
                      </a:r>
                      <a:r>
                        <a:rPr/>
                        <a:t>KINGSBURY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ONE</a:t>
                      </a:r>
                      <a:r>
                        <a:rPr/>
                        <a:t> </a:t>
                      </a:r>
                      <a:r>
                        <a:rPr/>
                        <a:t>WORLD</a:t>
                      </a:r>
                      <a:r>
                        <a:rPr/>
                        <a:t> </a:t>
                      </a:r>
                      <a:r>
                        <a:rPr/>
                        <a:t>-</a:t>
                      </a:r>
                      <a:r>
                        <a:rPr/>
                        <a:t> </a:t>
                      </a:r>
                      <a:r>
                        <a:rPr/>
                        <a:t>USA,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$33,000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5948</a:t>
                      </a:r>
                      <a:r>
                        <a:rPr/>
                        <a:t> </a:t>
                      </a:r>
                      <a:r>
                        <a:rPr/>
                        <a:t>PERSHING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ONE</a:t>
                      </a:r>
                      <a:r>
                        <a:rPr/>
                        <a:t> </a:t>
                      </a:r>
                      <a:r>
                        <a:rPr/>
                        <a:t>WORLD</a:t>
                      </a:r>
                      <a:r>
                        <a:rPr/>
                        <a:t> </a:t>
                      </a:r>
                      <a:r>
                        <a:rPr/>
                        <a:t>-</a:t>
                      </a:r>
                      <a:r>
                        <a:rPr/>
                        <a:t> </a:t>
                      </a:r>
                      <a:r>
                        <a:rPr/>
                        <a:t>USA,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5948</a:t>
                      </a:r>
                      <a:r>
                        <a:rPr/>
                        <a:t> </a:t>
                      </a:r>
                      <a:r>
                        <a:rPr/>
                        <a:t>PERSHING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WASHINGTON</a:t>
                      </a:r>
                      <a:r>
                        <a:rPr/>
                        <a:t> </a:t>
                      </a:r>
                      <a:r>
                        <a:rPr/>
                        <a:t>UNIVERSITY</a:t>
                      </a:r>
                      <a:r>
                        <a:rPr/>
                        <a:t> </a:t>
                      </a:r>
                      <a:r>
                        <a:rPr/>
                        <a:t>ART</a:t>
                      </a:r>
                      <a:r>
                        <a:rPr/>
                        <a:t> </a:t>
                      </a:r>
                      <a:r>
                        <a:rPr/>
                        <a:t>BUILDING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6220</a:t>
                      </a:r>
                      <a:r>
                        <a:rPr/>
                        <a:t> </a:t>
                      </a:r>
                      <a:r>
                        <a:rPr/>
                        <a:t>FOREST</a:t>
                      </a:r>
                      <a:r>
                        <a:rPr/>
                        <a:t> </a:t>
                      </a:r>
                      <a:r>
                        <a:rPr/>
                        <a:t>PARK</a:t>
                      </a:r>
                      <a:r>
                        <a:rPr/>
                        <a:t> </a:t>
                      </a:r>
                      <a:r>
                        <a:rPr/>
                        <a:t>PARKWAY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DEE,</a:t>
                      </a:r>
                      <a:r>
                        <a:rPr/>
                        <a:t> </a:t>
                      </a:r>
                      <a:r>
                        <a:rPr/>
                        <a:t>MICHAEL</a:t>
                      </a:r>
                      <a:r>
                        <a:rPr/>
                        <a:t> </a:t>
                      </a:r>
                      <a:r>
                        <a:rPr/>
                        <a:t>PATRICK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$15,000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6232</a:t>
                      </a:r>
                      <a:r>
                        <a:rPr/>
                        <a:t> </a:t>
                      </a:r>
                      <a:r>
                        <a:rPr/>
                        <a:t>MCPHERSON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Average</a:t>
                      </a:r>
                      <a:r>
                        <a:rPr/>
                        <a:t> </a:t>
                      </a: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Permit</a:t>
                      </a:r>
                      <a:r>
                        <a:rPr/>
                        <a:t> </a:t>
                      </a:r>
                      <a:r>
                        <a:rPr/>
                        <a:t>Count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$5,000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2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$30,500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6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Neighborhood</a:t>
            </a:r>
            <a:r>
              <a:rPr/>
              <a:t> </a:t>
            </a:r>
            <a:r>
              <a:rPr/>
              <a:t>Summary</a:t>
            </a:r>
          </a:p>
        </p:txBody>
      </p:sp>
      <p:pic>
        <p:nvPicPr>
          <p:cNvPr descr="/Users/loganbogenut/Documents/GitHub/stl-building-permits/results/2020/January/allnbhd_plo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1600200"/>
            <a:ext cx="79121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skinker/skinker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24000" y="1600200"/>
            <a:ext cx="609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skinker/skinker_co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12 building permits in West End in January 2020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Address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KEY</a:t>
                      </a:r>
                      <a:r>
                        <a:rPr/>
                        <a:t> </a:t>
                      </a:r>
                      <a:r>
                        <a:rPr/>
                        <a:t>MASTERS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5647</a:t>
                      </a:r>
                      <a:r>
                        <a:rPr/>
                        <a:t> </a:t>
                      </a:r>
                      <a:r>
                        <a:rPr/>
                        <a:t>VERNON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THREE</a:t>
                      </a:r>
                      <a:r>
                        <a:rPr/>
                        <a:t> </a:t>
                      </a:r>
                      <a:r>
                        <a:rPr/>
                        <a:t>DOORS</a:t>
                      </a:r>
                      <a:r>
                        <a:rPr/>
                        <a:t> </a:t>
                      </a:r>
                      <a:r>
                        <a:rPr/>
                        <a:t>PROPERTIES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6018</a:t>
                      </a:r>
                      <a:r>
                        <a:rPr/>
                        <a:t> </a:t>
                      </a:r>
                      <a:r>
                        <a:rPr/>
                        <a:t>HORTON</a:t>
                      </a:r>
                      <a:r>
                        <a:rPr/>
                        <a:t> </a:t>
                      </a:r>
                      <a:r>
                        <a:rPr/>
                        <a:t>PL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STRONG,</a:t>
                      </a:r>
                      <a:r>
                        <a:rPr/>
                        <a:t> </a:t>
                      </a:r>
                      <a:r>
                        <a:rPr/>
                        <a:t>ERNEST</a:t>
                      </a:r>
                      <a:r>
                        <a:rPr/>
                        <a:t> </a:t>
                      </a:r>
                      <a:r>
                        <a:rPr/>
                        <a:t>E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  <a:r>
                        <a:rPr/>
                        <a:t> </a:t>
                      </a:r>
                      <a:r>
                        <a:rPr/>
                        <a:t>CASSANDRA</a:t>
                      </a:r>
                      <a:r>
                        <a:rPr/>
                        <a:t> </a:t>
                      </a:r>
                      <a:r>
                        <a:rPr/>
                        <a:t>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942</a:t>
                      </a:r>
                      <a:r>
                        <a:rPr/>
                        <a:t> </a:t>
                      </a:r>
                      <a:r>
                        <a:rPr/>
                        <a:t>BEACH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WESTEND</a:t>
                      </a:r>
                      <a:r>
                        <a:rPr/>
                        <a:t> </a:t>
                      </a:r>
                      <a:r>
                        <a:rPr/>
                        <a:t>CATES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6062</a:t>
                      </a:r>
                      <a:r>
                        <a:rPr/>
                        <a:t> </a:t>
                      </a:r>
                      <a:r>
                        <a:rPr/>
                        <a:t>CATES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WESTEND</a:t>
                      </a:r>
                      <a:r>
                        <a:rPr/>
                        <a:t> </a:t>
                      </a:r>
                      <a:r>
                        <a:rPr/>
                        <a:t>CHAMBERLAIN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5561-5565</a:t>
                      </a:r>
                      <a:r>
                        <a:rPr/>
                        <a:t> </a:t>
                      </a:r>
                      <a:r>
                        <a:rPr/>
                        <a:t>CHAMBERLAIN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WESTEND</a:t>
                      </a:r>
                      <a:r>
                        <a:rPr/>
                        <a:t> </a:t>
                      </a:r>
                      <a:r>
                        <a:rPr/>
                        <a:t>CHAMBERLAIN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5569-5571</a:t>
                      </a:r>
                      <a:r>
                        <a:rPr/>
                        <a:t> </a:t>
                      </a:r>
                      <a:r>
                        <a:rPr/>
                        <a:t>CHAMBERLAIN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WESTEND</a:t>
                      </a:r>
                      <a:r>
                        <a:rPr/>
                        <a:t> </a:t>
                      </a:r>
                      <a:r>
                        <a:rPr/>
                        <a:t>HAMILTON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5902-5906</a:t>
                      </a:r>
                      <a:r>
                        <a:rPr/>
                        <a:t> </a:t>
                      </a:r>
                      <a:r>
                        <a:rPr/>
                        <a:t>HORTON</a:t>
                      </a:r>
                      <a:r>
                        <a:rPr/>
                        <a:t> </a:t>
                      </a:r>
                      <a:r>
                        <a:rPr/>
                        <a:t>PL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WESTEND</a:t>
                      </a:r>
                      <a:r>
                        <a:rPr/>
                        <a:t> </a:t>
                      </a:r>
                      <a:r>
                        <a:rPr/>
                        <a:t>HAMILTON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1019-1021</a:t>
                      </a:r>
                      <a:r>
                        <a:rPr/>
                        <a:t> </a:t>
                      </a:r>
                      <a:r>
                        <a:rPr/>
                        <a:t>HAMILTON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WESTEND</a:t>
                      </a:r>
                      <a:r>
                        <a:rPr/>
                        <a:t> </a:t>
                      </a:r>
                      <a:r>
                        <a:rPr/>
                        <a:t>HAMILTON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1023-1025</a:t>
                      </a:r>
                      <a:r>
                        <a:rPr/>
                        <a:t> </a:t>
                      </a:r>
                      <a:r>
                        <a:rPr/>
                        <a:t>HAMILTON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PACE-DELMAR</a:t>
                      </a:r>
                      <a:r>
                        <a:rPr/>
                        <a:t> </a:t>
                      </a:r>
                      <a:r>
                        <a:rPr/>
                        <a:t>ASSOCIATES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Commercial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$32,000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6211</a:t>
                      </a:r>
                      <a:r>
                        <a:rPr/>
                        <a:t> </a:t>
                      </a:r>
                      <a:r>
                        <a:rPr/>
                        <a:t>DELMAR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PACE-DELMAR</a:t>
                      </a:r>
                      <a:r>
                        <a:rPr/>
                        <a:t> </a:t>
                      </a:r>
                      <a:r>
                        <a:rPr/>
                        <a:t>ASSOCIATES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Commercial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621</a:t>
                      </a:r>
                      <a:r>
                        <a:rPr/>
                        <a:t> </a:t>
                      </a:r>
                      <a:r>
                        <a:rPr/>
                        <a:t>N</a:t>
                      </a:r>
                      <a:r>
                        <a:rPr/>
                        <a:t> </a:t>
                      </a:r>
                      <a:r>
                        <a:rPr/>
                        <a:t>SKINKER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PACE-DELMAR</a:t>
                      </a:r>
                      <a:r>
                        <a:rPr/>
                        <a:t> </a:t>
                      </a:r>
                      <a:r>
                        <a:rPr/>
                        <a:t>ASSOCIATES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Commercial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621</a:t>
                      </a:r>
                      <a:r>
                        <a:rPr/>
                        <a:t> </a:t>
                      </a:r>
                      <a:r>
                        <a:rPr/>
                        <a:t>N</a:t>
                      </a:r>
                      <a:r>
                        <a:rPr/>
                        <a:t> </a:t>
                      </a:r>
                      <a:r>
                        <a:rPr/>
                        <a:t>SKINKER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Average</a:t>
                      </a:r>
                      <a:r>
                        <a:rPr/>
                        <a:t> </a:t>
                      </a: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Permit</a:t>
                      </a:r>
                      <a:r>
                        <a:rPr/>
                        <a:t> </a:t>
                      </a:r>
                      <a:r>
                        <a:rPr/>
                        <a:t>Count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Commercial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$4,222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9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westend/westend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38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westend/westend_co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0 building permits in Visitation Park in January 2020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Academy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6 building permits in Academy in January 2020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Address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MCCLENDON,</a:t>
                      </a:r>
                      <a:r>
                        <a:rPr/>
                        <a:t> </a:t>
                      </a:r>
                      <a:r>
                        <a:rPr/>
                        <a:t>GARY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  <a:r>
                        <a:rPr/>
                        <a:t> </a:t>
                      </a:r>
                      <a:r>
                        <a:rPr/>
                        <a:t>GENA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$1,500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5021</a:t>
                      </a:r>
                      <a:r>
                        <a:rPr/>
                        <a:t> </a:t>
                      </a:r>
                      <a:r>
                        <a:rPr/>
                        <a:t>MINERVA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GREEN</a:t>
                      </a:r>
                      <a:r>
                        <a:rPr/>
                        <a:t> </a:t>
                      </a:r>
                      <a:r>
                        <a:rPr/>
                        <a:t>LINE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$200,000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5169</a:t>
                      </a:r>
                      <a:r>
                        <a:rPr/>
                        <a:t> </a:t>
                      </a:r>
                      <a:r>
                        <a:rPr/>
                        <a:t>ENRIGHT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GREEN</a:t>
                      </a:r>
                      <a:r>
                        <a:rPr/>
                        <a:t> </a:t>
                      </a:r>
                      <a:r>
                        <a:rPr/>
                        <a:t>LINE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$200,000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5167</a:t>
                      </a:r>
                      <a:r>
                        <a:rPr/>
                        <a:t> </a:t>
                      </a:r>
                      <a:r>
                        <a:rPr/>
                        <a:t>ENRIGHT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MURPHY,</a:t>
                      </a:r>
                      <a:r>
                        <a:rPr/>
                        <a:t> </a:t>
                      </a:r>
                      <a:r>
                        <a:rPr/>
                        <a:t>CHRISTINA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$8,450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5101</a:t>
                      </a:r>
                      <a:r>
                        <a:rPr/>
                        <a:t> </a:t>
                      </a:r>
                      <a:r>
                        <a:rPr/>
                        <a:t>CABANNE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ELDER,</a:t>
                      </a:r>
                      <a:r>
                        <a:rPr/>
                        <a:t> </a:t>
                      </a:r>
                      <a:r>
                        <a:rPr/>
                        <a:t>O</a:t>
                      </a:r>
                      <a:r>
                        <a:rPr/>
                        <a:t> </a:t>
                      </a:r>
                      <a:r>
                        <a:rPr/>
                        <a:t>TERRY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$100,000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813</a:t>
                      </a:r>
                      <a:r>
                        <a:rPr/>
                        <a:t> </a:t>
                      </a:r>
                      <a:r>
                        <a:rPr/>
                        <a:t>N</a:t>
                      </a:r>
                      <a:r>
                        <a:rPr/>
                        <a:t> </a:t>
                      </a:r>
                      <a:r>
                        <a:rPr/>
                        <a:t>KINGSHIGHWAY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JONES,</a:t>
                      </a:r>
                      <a:r>
                        <a:rPr/>
                        <a:t> </a:t>
                      </a:r>
                      <a:r>
                        <a:rPr/>
                        <a:t>ELLA</a:t>
                      </a:r>
                      <a:r>
                        <a:rPr/>
                        <a:t> </a:t>
                      </a:r>
                      <a:r>
                        <a:rPr/>
                        <a:t>M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$5,000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5207</a:t>
                      </a:r>
                      <a:r>
                        <a:rPr/>
                        <a:t> </a:t>
                      </a:r>
                      <a:r>
                        <a:rPr/>
                        <a:t>RIDGE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13 building permits in Forest Park Southeast in January 2020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Average</a:t>
                      </a:r>
                      <a:r>
                        <a:rPr/>
                        <a:t> </a:t>
                      </a: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Permit</a:t>
                      </a:r>
                      <a:r>
                        <a:rPr/>
                        <a:t> </a:t>
                      </a:r>
                      <a:r>
                        <a:rPr/>
                        <a:t>Count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$100,000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$82,990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5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academy/ac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academy/ac_co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Fountain</a:t>
            </a:r>
            <a:r>
              <a:rPr/>
              <a:t> </a:t>
            </a:r>
            <a:r>
              <a:rPr/>
              <a:t>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0 building permits in Fountain Park in January 2020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Lewis</a:t>
            </a:r>
            <a:r>
              <a:rPr/>
              <a:t> </a:t>
            </a:r>
            <a:r>
              <a:rPr/>
              <a:t>Place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 building permits in Lewis Place in January 2020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Address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GRAVES,</a:t>
                      </a:r>
                      <a:r>
                        <a:rPr/>
                        <a:t> </a:t>
                      </a:r>
                      <a:r>
                        <a:rPr/>
                        <a:t>JOHN</a:t>
                      </a:r>
                      <a:r>
                        <a:rPr/>
                        <a:t> </a:t>
                      </a:r>
                      <a:r>
                        <a:rPr/>
                        <a:t>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$2,500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4727</a:t>
                      </a:r>
                      <a:r>
                        <a:rPr/>
                        <a:t> </a:t>
                      </a:r>
                      <a:r>
                        <a:rPr/>
                        <a:t>PAGE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Average</a:t>
                      </a:r>
                      <a:r>
                        <a:rPr/>
                        <a:t> </a:t>
                      </a: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Permit</a:t>
                      </a:r>
                      <a:r>
                        <a:rPr/>
                        <a:t> </a:t>
                      </a:r>
                      <a:r>
                        <a:rPr/>
                        <a:t>Count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$2,500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lewis/lewis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05100" y="1600200"/>
            <a:ext cx="3733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lewis/lewis_co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Vandeventer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2 building permits in Vandeventer in January 2020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Address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MITCHELL,</a:t>
                      </a:r>
                      <a:r>
                        <a:rPr/>
                        <a:t> </a:t>
                      </a:r>
                      <a:r>
                        <a:rPr/>
                        <a:t>TIMOTHY</a:t>
                      </a:r>
                      <a:r>
                        <a:rPr/>
                        <a:t> </a:t>
                      </a:r>
                      <a:r>
                        <a:rPr/>
                        <a:t>J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4535</a:t>
                      </a:r>
                      <a:r>
                        <a:rPr/>
                        <a:t> </a:t>
                      </a:r>
                      <a:r>
                        <a:rPr/>
                        <a:t>OAKLAND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ROBBINS,</a:t>
                      </a:r>
                      <a:r>
                        <a:rPr/>
                        <a:t> </a:t>
                      </a:r>
                      <a:r>
                        <a:rPr/>
                        <a:t>ARNOLD</a:t>
                      </a:r>
                      <a:r>
                        <a:rPr/>
                        <a:t> </a:t>
                      </a:r>
                      <a:r>
                        <a:rPr/>
                        <a:t>J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  <a:r>
                        <a:rPr/>
                        <a:t> </a:t>
                      </a:r>
                      <a:r>
                        <a:rPr/>
                        <a:t>TERRIE</a:t>
                      </a:r>
                      <a:r>
                        <a:rPr/>
                        <a:t> </a:t>
                      </a:r>
                      <a:r>
                        <a:rPr/>
                        <a:t>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$250,000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4353</a:t>
                      </a:r>
                      <a:r>
                        <a:rPr/>
                        <a:t> </a:t>
                      </a:r>
                      <a:r>
                        <a:rPr/>
                        <a:t>HUNT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CITY</a:t>
                      </a:r>
                      <a:r>
                        <a:rPr/>
                        <a:t> </a:t>
                      </a:r>
                      <a:r>
                        <a:rPr/>
                        <a:t>DOGS</a:t>
                      </a:r>
                      <a:r>
                        <a:rPr/>
                        <a:t> </a:t>
                      </a:r>
                      <a:r>
                        <a:rPr/>
                        <a:t>REALTY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4322</a:t>
                      </a:r>
                      <a:r>
                        <a:rPr/>
                        <a:t> </a:t>
                      </a:r>
                      <a:r>
                        <a:rPr/>
                        <a:t>VISTA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ALBIN,</a:t>
                      </a:r>
                      <a:r>
                        <a:rPr/>
                        <a:t> </a:t>
                      </a:r>
                      <a:r>
                        <a:rPr/>
                        <a:t>MICHAEL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  <a:r>
                        <a:rPr/>
                        <a:t> </a:t>
                      </a:r>
                      <a:r>
                        <a:rPr/>
                        <a:t>LISA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$3,990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4227</a:t>
                      </a:r>
                      <a:r>
                        <a:rPr/>
                        <a:t> </a:t>
                      </a:r>
                      <a:r>
                        <a:rPr/>
                        <a:t>SWAN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MAY</a:t>
                      </a:r>
                      <a:r>
                        <a:rPr/>
                        <a:t> </a:t>
                      </a:r>
                      <a:r>
                        <a:rPr/>
                        <a:t>CUSTOM</a:t>
                      </a:r>
                      <a:r>
                        <a:rPr/>
                        <a:t> </a:t>
                      </a:r>
                      <a:r>
                        <a:rPr/>
                        <a:t>PROPERTIES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4340</a:t>
                      </a:r>
                      <a:r>
                        <a:rPr/>
                        <a:t> </a:t>
                      </a:r>
                      <a:r>
                        <a:rPr/>
                        <a:t>SWAN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TISOTO,</a:t>
                      </a:r>
                      <a:r>
                        <a:rPr/>
                        <a:t> </a:t>
                      </a:r>
                      <a:r>
                        <a:rPr/>
                        <a:t>JEFFREY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  <a:r>
                        <a:rPr/>
                        <a:t> </a:t>
                      </a:r>
                      <a:r>
                        <a:rPr/>
                        <a:t>LYNNE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Commercial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$15,000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4523</a:t>
                      </a:r>
                      <a:r>
                        <a:rPr/>
                        <a:t> </a:t>
                      </a:r>
                      <a:r>
                        <a:rPr/>
                        <a:t>GIBSON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WASHINGTON</a:t>
                      </a:r>
                      <a:r>
                        <a:rPr/>
                        <a:t> </a:t>
                      </a:r>
                      <a:r>
                        <a:rPr/>
                        <a:t>UNIVERSITY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$64,145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1234</a:t>
                      </a:r>
                      <a:r>
                        <a:rPr/>
                        <a:t> </a:t>
                      </a:r>
                      <a:r>
                        <a:rPr/>
                        <a:t>S</a:t>
                      </a:r>
                      <a:r>
                        <a:rPr/>
                        <a:t> </a:t>
                      </a:r>
                      <a:r>
                        <a:rPr/>
                        <a:t>KINGSHIGHWAY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VITT,</a:t>
                      </a:r>
                      <a:r>
                        <a:rPr/>
                        <a:t> </a:t>
                      </a:r>
                      <a:r>
                        <a:rPr/>
                        <a:t>VICTOR</a:t>
                      </a:r>
                      <a:r>
                        <a:rPr/>
                        <a:t> </a:t>
                      </a:r>
                      <a:r>
                        <a:rPr/>
                        <a:t>J</a:t>
                      </a:r>
                      <a:r>
                        <a:rPr/>
                        <a:t> </a:t>
                      </a:r>
                      <a:r>
                        <a:rPr/>
                        <a:t>JR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4366</a:t>
                      </a:r>
                      <a:r>
                        <a:rPr/>
                        <a:t> </a:t>
                      </a:r>
                      <a:r>
                        <a:rPr/>
                        <a:t>HUNT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1041</a:t>
                      </a:r>
                      <a:r>
                        <a:rPr/>
                        <a:t> </a:t>
                      </a:r>
                      <a:r>
                        <a:rPr/>
                        <a:t>TAYLOR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1045</a:t>
                      </a:r>
                      <a:r>
                        <a:rPr/>
                        <a:t> </a:t>
                      </a:r>
                      <a:r>
                        <a:rPr/>
                        <a:t>S</a:t>
                      </a:r>
                      <a:r>
                        <a:rPr/>
                        <a:t> </a:t>
                      </a:r>
                      <a:r>
                        <a:rPr/>
                        <a:t>TAYLOR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4176</a:t>
                      </a:r>
                      <a:r>
                        <a:rPr/>
                        <a:t> </a:t>
                      </a:r>
                      <a:r>
                        <a:rPr/>
                        <a:t>MANCHESTER</a:t>
                      </a:r>
                      <a:r>
                        <a:rPr/>
                        <a:t> </a:t>
                      </a:r>
                      <a:r>
                        <a:rPr/>
                        <a:t>LLC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Commercial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4176</a:t>
                      </a:r>
                      <a:r>
                        <a:rPr/>
                        <a:t> </a:t>
                      </a:r>
                      <a:r>
                        <a:rPr/>
                        <a:t>MANCHESTER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ROWELL,</a:t>
                      </a:r>
                      <a:r>
                        <a:rPr/>
                        <a:t> </a:t>
                      </a:r>
                      <a:r>
                        <a:rPr/>
                        <a:t>JASON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1125</a:t>
                      </a:r>
                      <a:r>
                        <a:rPr/>
                        <a:t> </a:t>
                      </a:r>
                      <a:r>
                        <a:rPr/>
                        <a:t>KENTUCKY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KAMPE,</a:t>
                      </a:r>
                      <a:r>
                        <a:rPr/>
                        <a:t> </a:t>
                      </a:r>
                      <a:r>
                        <a:rPr/>
                        <a:t>NICHOLAS</a:t>
                      </a:r>
                      <a:r>
                        <a:rPr/>
                        <a:t> </a:t>
                      </a:r>
                      <a:r>
                        <a:rPr/>
                        <a:t>R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4448</a:t>
                      </a:r>
                      <a:r>
                        <a:rPr/>
                        <a:t> </a:t>
                      </a:r>
                      <a:r>
                        <a:rPr/>
                        <a:t>CHOUTEAU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JOHNSON,</a:t>
                      </a:r>
                      <a:r>
                        <a:rPr/>
                        <a:t> </a:t>
                      </a:r>
                      <a:r>
                        <a:rPr/>
                        <a:t>ISAIAH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  <a:r>
                        <a:rPr/>
                        <a:t> </a:t>
                      </a:r>
                      <a:r>
                        <a:rPr/>
                        <a:t>CALLIE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4327</a:t>
                      </a:r>
                      <a:r>
                        <a:rPr/>
                        <a:t> </a:t>
                      </a:r>
                      <a:r>
                        <a:rPr/>
                        <a:t>GIBSON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Address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LOTT,</a:t>
                      </a:r>
                      <a:r>
                        <a:rPr/>
                        <a:t> </a:t>
                      </a:r>
                      <a:r>
                        <a:rPr/>
                        <a:t>JAMALIA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$150,000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4050</a:t>
                      </a:r>
                      <a:r>
                        <a:rPr/>
                        <a:t> </a:t>
                      </a:r>
                      <a:r>
                        <a:rPr/>
                        <a:t>ENRIGHT</a:t>
                      </a:r>
                      <a:r>
                        <a:rPr/>
                        <a:t> </a:t>
                      </a:r>
                      <a:r>
                        <a:rPr/>
                        <a:t>AV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BROWN,</a:t>
                      </a:r>
                      <a:r>
                        <a:rPr/>
                        <a:t> </a:t>
                      </a:r>
                      <a:r>
                        <a:rPr/>
                        <a:t>TONY</a:t>
                      </a:r>
                      <a:r>
                        <a:rPr/>
                        <a:t> </a:t>
                      </a:r>
                      <a:r>
                        <a:rPr/>
                        <a:t>C</a:t>
                      </a:r>
                      <a:r>
                        <a:rPr/>
                        <a:t> </a:t>
                      </a:r>
                      <a:r>
                        <a:rPr/>
                        <a:t>SR</a:t>
                      </a:r>
                      <a:r>
                        <a:rPr/>
                        <a:t> </a:t>
                      </a:r>
                      <a:r>
                        <a:rPr/>
                        <a:t>&amp;</a:t>
                      </a:r>
                      <a:r>
                        <a:rPr/>
                        <a:t> </a:t>
                      </a:r>
                      <a:r>
                        <a:rPr/>
                        <a:t>SHARON</a:t>
                      </a:r>
                      <a:r>
                        <a:rPr/>
                        <a:t> </a:t>
                      </a:r>
                      <a:r>
                        <a:rPr/>
                        <a:t>D</a:t>
                      </a:r>
                      <a:r>
                        <a:rPr/>
                        <a:t> </a:t>
                      </a:r>
                      <a:r>
                        <a:rPr/>
                        <a:t>BROWN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Industrial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$55,000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3960-66</a:t>
                      </a:r>
                      <a:r>
                        <a:rPr/>
                        <a:t> </a:t>
                      </a:r>
                      <a:r>
                        <a:rPr/>
                        <a:t>PAGE</a:t>
                      </a:r>
                      <a:r>
                        <a:rPr/>
                        <a:t> </a:t>
                      </a:r>
                      <a:r>
                        <a:rPr/>
                        <a:t>BLVD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Average</a:t>
                      </a:r>
                      <a:r>
                        <a:rPr/>
                        <a:t> </a:t>
                      </a: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Permit</a:t>
                      </a:r>
                      <a:r>
                        <a:rPr/>
                        <a:t> </a:t>
                      </a:r>
                      <a:r>
                        <a:rPr/>
                        <a:t>Count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Industrial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$55,000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$150,000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vandy/vandy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600200"/>
            <a:ext cx="4800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vandy/vandy_co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Average</a:t>
                      </a:r>
                      <a:r>
                        <a:rPr/>
                        <a:t> </a:t>
                      </a: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Permit</a:t>
                      </a:r>
                      <a:r>
                        <a:rPr/>
                        <a:t> </a:t>
                      </a:r>
                      <a:r>
                        <a:rPr/>
                        <a:t>Count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Commercial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$17,500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2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$64,145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$29,699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10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fpse/fpse_u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4500" y="1600200"/>
            <a:ext cx="5715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loganbogenut/Documents/GitHub/stl-building-permits/results/2020/January/fpse/fpse_co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40 building permits in Central West End in January 2020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New</a:t>
                      </a:r>
                      <a:r>
                        <a:rPr/>
                        <a:t> </a:t>
                      </a:r>
                      <a:r>
                        <a:rPr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Average</a:t>
                      </a:r>
                      <a:r>
                        <a:rPr/>
                        <a:t> </a:t>
                      </a:r>
                      <a:r>
                        <a:rPr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Permit</a:t>
                      </a:r>
                      <a:r>
                        <a:rPr/>
                        <a:t> </a:t>
                      </a:r>
                      <a:r>
                        <a:rPr/>
                        <a:t>Count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Commercial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$3,230,000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5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Industrial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$21,676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Institutional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$2,948,967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16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Residential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$47,000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18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St. Louis Building Permits</dc:title>
  <dc:creator>Washington University Medical Center</dc:creator>
  <cp:keywords/>
  <dcterms:created xsi:type="dcterms:W3CDTF">2020-04-06T20:30:21Z</dcterms:created>
  <dcterms:modified xsi:type="dcterms:W3CDTF">2020-04-06T20:30:21Z</dcterms:modified>
</cp:coreProperties>
</file>